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98" r:id="rId2"/>
    <p:sldId id="457" r:id="rId3"/>
    <p:sldId id="459" r:id="rId4"/>
    <p:sldId id="458" r:id="rId5"/>
    <p:sldId id="460" r:id="rId6"/>
    <p:sldId id="461" r:id="rId7"/>
  </p:sldIdLst>
  <p:sldSz cx="18291175" cy="6858000"/>
  <p:notesSz cx="6858000" cy="97139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6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6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6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6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57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  <a:srgbClr val="99FFCC"/>
    <a:srgbClr val="292929"/>
    <a:srgbClr val="111111"/>
    <a:srgbClr val="FF3300"/>
    <a:srgbClr val="CC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2679"/>
  </p:normalViewPr>
  <p:slideViewPr>
    <p:cSldViewPr snapToGrid="0">
      <p:cViewPr>
        <p:scale>
          <a:sx n="75" d="100"/>
          <a:sy n="75" d="100"/>
        </p:scale>
        <p:origin x="-816" y="-792"/>
      </p:cViewPr>
      <p:guideLst>
        <p:guide orient="horz" pos="2160"/>
        <p:guide pos="5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xmlns="" id="{C69257A1-5FF5-4E9E-93E0-FE3688784B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xmlns="" id="{B9835280-5F73-4EDB-970D-18624A5633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xmlns="" id="{0248AA1C-29D2-4CA5-BD05-675D04FBFD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xmlns="" id="{7422A2EA-5A1E-4AEF-B771-E381A3719F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E528597B-096B-4E92-BC37-9E36D952D691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xmlns="" id="{ADA405AE-6A4B-4A3C-AABC-3473FB927C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xmlns="" id="{91900AE1-E1D4-4486-AFF6-94BF4A0376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E43C9DE0-863D-48C0-A370-62950D50FB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428750" y="728663"/>
            <a:ext cx="971550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629" name="Rectangle 5">
            <a:extLst>
              <a:ext uri="{FF2B5EF4-FFF2-40B4-BE49-F238E27FC236}">
                <a16:creationId xmlns:a16="http://schemas.microsoft.com/office/drawing/2014/main" xmlns="" id="{099381D5-A022-4141-999A-A973A305E74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/>
              <a:t>Clique para editar os estilos do texto mestre</a:t>
            </a:r>
          </a:p>
          <a:p>
            <a:pPr lvl="1"/>
            <a:r>
              <a:rPr lang="en-US" altLang="pt-BR" noProof="0"/>
              <a:t>Segundo nível</a:t>
            </a:r>
          </a:p>
          <a:p>
            <a:pPr lvl="2"/>
            <a:r>
              <a:rPr lang="en-US" altLang="pt-BR" noProof="0"/>
              <a:t>Terceiro nível</a:t>
            </a:r>
          </a:p>
          <a:p>
            <a:pPr lvl="3"/>
            <a:r>
              <a:rPr lang="en-US" altLang="pt-BR" noProof="0"/>
              <a:t>Quarto nível</a:t>
            </a:r>
          </a:p>
          <a:p>
            <a:pPr lvl="4"/>
            <a:r>
              <a:rPr lang="en-US" altLang="pt-BR" noProof="0"/>
              <a:t>Quinto nível</a:t>
            </a:r>
          </a:p>
        </p:txBody>
      </p:sp>
      <p:sp>
        <p:nvSpPr>
          <p:cNvPr id="410630" name="Rectangle 6">
            <a:extLst>
              <a:ext uri="{FF2B5EF4-FFF2-40B4-BE49-F238E27FC236}">
                <a16:creationId xmlns:a16="http://schemas.microsoft.com/office/drawing/2014/main" xmlns="" id="{22D39EC7-CBBD-43F3-90D9-44919EE45D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31" name="Rectangle 7">
            <a:extLst>
              <a:ext uri="{FF2B5EF4-FFF2-40B4-BE49-F238E27FC236}">
                <a16:creationId xmlns:a16="http://schemas.microsoft.com/office/drawing/2014/main" xmlns="" id="{3B73C242-0DF9-47B2-8F5E-3445BC69F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9876190D-192D-4FDE-B6E5-C86541D68CB7}" type="slidenum">
              <a:rPr lang="en-US" altLang="pt-BR"/>
              <a:pPr/>
              <a:t>‹#›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15547975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3886200"/>
            <a:ext cx="1280477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0940AB-4790-4A18-A955-EFA7F4A3C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996E0C1-5EC4-454B-A9F2-B07F9EEAE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51F7CEB-F226-4434-9BED-5F2B544A38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6B981-580C-4A99-9BFA-13F07F7EB612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82626868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D882664-ED83-4552-9F22-911109CFC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ECD4217-743D-4DC8-8E7D-B28931047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78E04D1-C53C-4A45-AF59-15B872064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3EBAA-CF9B-483D-8107-EA24AB019F73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363147748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175375" y="457200"/>
            <a:ext cx="18415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49288" y="457200"/>
            <a:ext cx="5373687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9B31B93-799A-465E-83F1-E706417D2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5E140CA-9DC9-474A-8C25-4320E273FD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41997DD-DEF0-44B8-837B-024877297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2A5D7-BE93-4113-B680-766EE8B13989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64167680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94F4FF-C6ED-4679-9E00-B305DD6F7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DEABED6-9535-4E3A-B06B-F8E149385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81D111D-9715-45AA-8C99-929AAEAE1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41AF8-E6B1-447B-926B-D1A786449388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54863012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5" y="4406900"/>
            <a:ext cx="155479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4625" y="2906713"/>
            <a:ext cx="155479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FBE68AB-1197-431F-86F9-6F452DD46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74DF131-5F76-4783-9BDB-3FA85FCA0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1EFBC34-C8A9-4681-B789-A0455454B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A1A3A-1641-4915-93E8-8773100A4615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51712611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49288" y="1782763"/>
            <a:ext cx="3606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08488" y="1782763"/>
            <a:ext cx="36083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A77B5C-CB61-4664-86D1-3CB42A101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A7C013-A166-47A4-8151-4B3A1290F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21B187-0CCF-48EF-8EC6-B5480C222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9E624-13AB-4D40-B1B1-D69D719FCAAB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234812210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64623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808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80819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91638" y="1535113"/>
            <a:ext cx="80851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91638" y="2174875"/>
            <a:ext cx="80851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97673B8-B7C5-4D76-BD5D-9E1EE4484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A2AF3E8-8CD3-4BA1-90D1-2CC4C0E10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7643704-0315-43F0-A499-8C0C106FA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DF779-A36D-4B25-BF16-C6906C02FD8D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52113982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C942918-84EA-43D3-8268-867328465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35CDC49-6DBB-47FC-9779-17E1E900A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AA2D187-5E14-4386-A5CF-1BF9884D9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9E928-5A90-48EA-B516-0195D2445495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62962000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656090D-A8EB-4263-B9FD-BE6699D2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D9B60C2-9E84-4939-9A41-972DE47EF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9F82A28-D134-408C-8259-1D88E4483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C4774-5E92-44F9-A7A5-4763D201C358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80202232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60182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51688" y="273050"/>
            <a:ext cx="1022508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1435100"/>
            <a:ext cx="60182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51433A-B4FA-4EBB-93B1-63AADFCD4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D4D9A0-335B-43F1-8178-E6B0255E8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A90EAE-FD79-404E-96FF-0909B6059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6BFC6-D941-4C7D-95F3-BDC88A4C62D5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76756524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5" y="4800600"/>
            <a:ext cx="109759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84575" y="612775"/>
            <a:ext cx="109759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84575" y="5367338"/>
            <a:ext cx="109759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C25DCC-FE21-4CEF-A140-4C2AC94F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12275C-110E-4248-A6FC-59FEE90F8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95DBBB-DF98-4018-A1C5-E803076E3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6FDE1-DF89-47C3-B7BB-531E5E32F1FB}" type="slidenum">
              <a:rPr lang="pt-BR" altLang="pt-BR"/>
              <a:pPr/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58684983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rto-Perio">
            <a:extLst>
              <a:ext uri="{FF2B5EF4-FFF2-40B4-BE49-F238E27FC236}">
                <a16:creationId xmlns:a16="http://schemas.microsoft.com/office/drawing/2014/main" xmlns="" id="{65D87169-E02E-4413-B2B8-AECE60A352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82911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6FC16AB7-4AB9-4189-9AFD-873663272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457200"/>
            <a:ext cx="7367587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E4D3375F-52EE-4154-A98D-5B8BD127F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88" y="1782763"/>
            <a:ext cx="7367587" cy="4525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7853446-8559-4202-A4AD-EAE1E1B9B3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42687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9DC1F1D-3A74-4B95-A634-B6E58A92EE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988" y="6245225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AA4E0B0-FF31-424F-B8DD-F715F6215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7988" y="6245225"/>
            <a:ext cx="4268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526CC9A2-75DB-49C4-8F79-574B1E660754}" type="slidenum">
              <a:rPr lang="pt-BR" altLang="pt-BR"/>
              <a:pPr/>
              <a:t>‹#›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John Handy LET" pitchFamily="2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John Handy LET" pitchFamily="2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John Handy LET" pitchFamily="2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John Handy LET" pitchFamily="2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John Handy LET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John Handy LET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John Handy LET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John Handy LE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openxmlformats.org/officeDocument/2006/relationships/video" Target="../media/media1.mp4"/><Relationship Id="rId6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microsoft.com/office/2007/relationships/media" Target="../media/media1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4.mp4"/><Relationship Id="rId1" Type="http://schemas.openxmlformats.org/officeDocument/2006/relationships/video" Target="../media/media3.mp4"/><Relationship Id="rId6" Type="http://schemas.microsoft.com/office/2007/relationships/media" Target="../media/media4.mp4"/><Relationship Id="rId5" Type="http://schemas.openxmlformats.org/officeDocument/2006/relationships/image" Target="../media/image3.png"/><Relationship Id="rId4" Type="http://schemas.microsoft.com/office/2007/relationships/media" Target="../media/media3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6.mp4"/><Relationship Id="rId1" Type="http://schemas.openxmlformats.org/officeDocument/2006/relationships/video" Target="../media/media5.mp4"/><Relationship Id="rId6" Type="http://schemas.microsoft.com/office/2007/relationships/media" Target="../media/media6.mp4"/><Relationship Id="rId5" Type="http://schemas.openxmlformats.org/officeDocument/2006/relationships/image" Target="../media/image5.png"/><Relationship Id="rId4" Type="http://schemas.microsoft.com/office/2007/relationships/media" Target="../media/media5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8.mp4"/><Relationship Id="rId1" Type="http://schemas.openxmlformats.org/officeDocument/2006/relationships/video" Target="../media/media7.mp4"/><Relationship Id="rId6" Type="http://schemas.microsoft.com/office/2007/relationships/media" Target="../media/media8.mp4"/><Relationship Id="rId5" Type="http://schemas.openxmlformats.org/officeDocument/2006/relationships/image" Target="../media/image7.png"/><Relationship Id="rId4" Type="http://schemas.microsoft.com/office/2007/relationships/media" Target="../media/media7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10.mp4"/><Relationship Id="rId1" Type="http://schemas.openxmlformats.org/officeDocument/2006/relationships/video" Target="../media/media9.mp4"/><Relationship Id="rId6" Type="http://schemas.microsoft.com/office/2007/relationships/media" Target="../media/media10.mp4"/><Relationship Id="rId5" Type="http://schemas.openxmlformats.org/officeDocument/2006/relationships/image" Target="../media/image9.png"/><Relationship Id="rId4" Type="http://schemas.microsoft.com/office/2007/relationships/media" Target="../media/media9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12.mp4"/><Relationship Id="rId1" Type="http://schemas.openxmlformats.org/officeDocument/2006/relationships/video" Target="../media/media11.mp4"/><Relationship Id="rId6" Type="http://schemas.microsoft.com/office/2007/relationships/media" Target="../media/media12.mp4"/><Relationship Id="rId5" Type="http://schemas.openxmlformats.org/officeDocument/2006/relationships/image" Target="../media/image11.png"/><Relationship Id="rId4" Type="http://schemas.microsoft.com/office/2007/relationships/media" Target="../media/media1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xmlns="" id="{0791AE68-D62A-46F4-BF4C-6179BEA31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413" y="307814"/>
            <a:ext cx="6113009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7000" b="0" dirty="0">
                <a:solidFill>
                  <a:schemeClr val="bg1"/>
                </a:solidFill>
                <a:ea typeface="+mn-ea"/>
                <a:cs typeface="Arial" pitchFamily="34" charset="0"/>
              </a:rPr>
              <a:t>A.T.M.</a:t>
            </a:r>
          </a:p>
        </p:txBody>
      </p:sp>
      <p:pic>
        <p:nvPicPr>
          <p:cNvPr id="2" name="Atmdiscoanterior">
            <a:hlinkClick r:id="" action="ppaction://media"/>
            <a:extLst>
              <a:ext uri="{FF2B5EF4-FFF2-40B4-BE49-F238E27FC236}">
                <a16:creationId xmlns:a16="http://schemas.microsoft.com/office/drawing/2014/main" xmlns="" id="{ADAFEFFF-C6D7-4369-BB45-F1FB1D18A60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486173" y="1843639"/>
            <a:ext cx="4655747" cy="4655747"/>
          </a:xfrm>
          <a:prstGeom prst="rect">
            <a:avLst/>
          </a:prstGeom>
        </p:spPr>
      </p:pic>
      <p:pic>
        <p:nvPicPr>
          <p:cNvPr id="3" name="Atmreducaoanterior">
            <a:hlinkClick r:id="" action="ppaction://media"/>
            <a:extLst>
              <a:ext uri="{FF2B5EF4-FFF2-40B4-BE49-F238E27FC236}">
                <a16:creationId xmlns:a16="http://schemas.microsoft.com/office/drawing/2014/main" xmlns="" id="{63112B8E-5B73-4583-B58A-CE4FA13606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99531" y="1843639"/>
            <a:ext cx="4655746" cy="465574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xmlns="" id="{27B3FE0D-EB6D-4549-8FB8-09106718D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8953" y="65316"/>
            <a:ext cx="12596812" cy="1143000"/>
          </a:xfrm>
        </p:spPr>
        <p:txBody>
          <a:bodyPr/>
          <a:lstStyle/>
          <a:p>
            <a:pPr eaLnBrk="1" hangingPunct="1"/>
            <a:r>
              <a:rPr lang="en-US" altLang="pt-BR" sz="4000" dirty="0">
                <a:solidFill>
                  <a:schemeClr val="bg1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A.T.M. NORMAL</a:t>
            </a:r>
          </a:p>
        </p:txBody>
      </p:sp>
      <p:pic>
        <p:nvPicPr>
          <p:cNvPr id="3" name="02.Mastigação sem trauma - vista anterior">
            <a:hlinkClick r:id="" action="ppaction://media"/>
            <a:extLst>
              <a:ext uri="{FF2B5EF4-FFF2-40B4-BE49-F238E27FC236}">
                <a16:creationId xmlns:a16="http://schemas.microsoft.com/office/drawing/2014/main" xmlns="" id="{FDED3105-1A83-4DC0-A81B-4FCE7B19A16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0813" y="1304659"/>
            <a:ext cx="7226064" cy="5419548"/>
          </a:xfrm>
          <a:prstGeom prst="rect">
            <a:avLst/>
          </a:prstGeom>
        </p:spPr>
      </p:pic>
      <p:pic>
        <p:nvPicPr>
          <p:cNvPr id="5" name="03.Mastigação sem trauma - vista lateral">
            <a:hlinkClick r:id="" action="ppaction://media"/>
            <a:extLst>
              <a:ext uri="{FF2B5EF4-FFF2-40B4-BE49-F238E27FC236}">
                <a16:creationId xmlns:a16="http://schemas.microsoft.com/office/drawing/2014/main" xmlns="" id="{88D0BA09-E9E0-4F12-8CF1-554F17E26F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99320" y="1304659"/>
            <a:ext cx="7226063" cy="541954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xmlns="" id="{27B3FE0D-EB6D-4549-8FB8-09106718D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7181" y="0"/>
            <a:ext cx="12596812" cy="1143000"/>
          </a:xfrm>
        </p:spPr>
        <p:txBody>
          <a:bodyPr/>
          <a:lstStyle/>
          <a:p>
            <a:pPr eaLnBrk="1" hangingPunct="1"/>
            <a:r>
              <a:rPr lang="en-US" altLang="pt-BR" sz="4000" dirty="0">
                <a:solidFill>
                  <a:schemeClr val="bg1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A.T.M. NORMAL</a:t>
            </a:r>
          </a:p>
        </p:txBody>
      </p:sp>
      <p:pic>
        <p:nvPicPr>
          <p:cNvPr id="2" name="00.Mastigação sem trauma">
            <a:hlinkClick r:id="" action="ppaction://media"/>
            <a:extLst>
              <a:ext uri="{FF2B5EF4-FFF2-40B4-BE49-F238E27FC236}">
                <a16:creationId xmlns:a16="http://schemas.microsoft.com/office/drawing/2014/main" xmlns="" id="{294066E3-2CD5-418F-87AE-253A4B603F8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980579" y="1143000"/>
            <a:ext cx="7217922" cy="5413441"/>
          </a:xfrm>
          <a:prstGeom prst="rect">
            <a:avLst/>
          </a:prstGeom>
        </p:spPr>
      </p:pic>
      <p:pic>
        <p:nvPicPr>
          <p:cNvPr id="4" name="01.Mastigação sem trauma">
            <a:hlinkClick r:id="" action="ppaction://media"/>
            <a:extLst>
              <a:ext uri="{FF2B5EF4-FFF2-40B4-BE49-F238E27FC236}">
                <a16:creationId xmlns:a16="http://schemas.microsoft.com/office/drawing/2014/main" xmlns="" id="{3DF39F81-3BF5-4D12-9212-3DBF375FEB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98090" y="1143000"/>
            <a:ext cx="7217922" cy="54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7022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xmlns="" id="{27B3FE0D-EB6D-4549-8FB8-09106718D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3383" y="206829"/>
            <a:ext cx="7367587" cy="1143000"/>
          </a:xfrm>
        </p:spPr>
        <p:txBody>
          <a:bodyPr/>
          <a:lstStyle/>
          <a:p>
            <a:r>
              <a:rPr lang="en-US" altLang="pt-B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TRAUMAS A.T.M.</a:t>
            </a:r>
          </a:p>
        </p:txBody>
      </p:sp>
      <p:pic>
        <p:nvPicPr>
          <p:cNvPr id="2" name="06.Desvio lateral de md - placa sup.">
            <a:hlinkClick r:id="" action="ppaction://media"/>
            <a:extLst>
              <a:ext uri="{FF2B5EF4-FFF2-40B4-BE49-F238E27FC236}">
                <a16:creationId xmlns:a16="http://schemas.microsoft.com/office/drawing/2014/main" xmlns="" id="{929D8F1E-8948-4732-8698-04D2634A89B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8419" y="1684075"/>
            <a:ext cx="6408960" cy="4806721"/>
          </a:xfrm>
          <a:prstGeom prst="rect">
            <a:avLst/>
          </a:prstGeom>
        </p:spPr>
      </p:pic>
      <p:pic>
        <p:nvPicPr>
          <p:cNvPr id="4" name="08.Trauma anterior">
            <a:hlinkClick r:id="" action="ppaction://media"/>
            <a:extLst>
              <a:ext uri="{FF2B5EF4-FFF2-40B4-BE49-F238E27FC236}">
                <a16:creationId xmlns:a16="http://schemas.microsoft.com/office/drawing/2014/main" xmlns="" id="{E418F359-E8D4-4763-A79A-48661E8631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011348" y="1653650"/>
            <a:ext cx="6449527" cy="4837146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31A7C5B1-3F36-4848-B40E-65658ABB8AAA}"/>
              </a:ext>
            </a:extLst>
          </p:cNvPr>
          <p:cNvSpPr/>
          <p:nvPr/>
        </p:nvSpPr>
        <p:spPr bwMode="auto">
          <a:xfrm>
            <a:off x="15194605" y="4610911"/>
            <a:ext cx="525294" cy="9338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3349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xmlns="" id="{27B3FE0D-EB6D-4549-8FB8-09106718D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8184" y="185057"/>
            <a:ext cx="7367587" cy="1143000"/>
          </a:xfrm>
        </p:spPr>
        <p:txBody>
          <a:bodyPr/>
          <a:lstStyle/>
          <a:p>
            <a:r>
              <a:rPr lang="en-US" altLang="pt-B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TRAUMAS A.T.M.</a:t>
            </a:r>
          </a:p>
        </p:txBody>
      </p:sp>
      <p:pic>
        <p:nvPicPr>
          <p:cNvPr id="3" name="07.Trauma anterior - sobremordida profunda">
            <a:hlinkClick r:id="" action="ppaction://media"/>
            <a:extLst>
              <a:ext uri="{FF2B5EF4-FFF2-40B4-BE49-F238E27FC236}">
                <a16:creationId xmlns:a16="http://schemas.microsoft.com/office/drawing/2014/main" xmlns="" id="{3ADB14B6-B3B8-4650-B8C1-C633B57DA7B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22053" y="1714500"/>
            <a:ext cx="6488082" cy="486606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xmlns="" id="{730DA2C3-1153-48F4-A394-44AA4A41CAFA}"/>
              </a:ext>
            </a:extLst>
          </p:cNvPr>
          <p:cNvSpPr/>
          <p:nvPr/>
        </p:nvSpPr>
        <p:spPr bwMode="auto">
          <a:xfrm>
            <a:off x="7023361" y="4824919"/>
            <a:ext cx="525294" cy="9338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11.Trauma posterior - 2ºs Ms">
            <a:hlinkClick r:id="" action="ppaction://media"/>
            <a:extLst>
              <a:ext uri="{FF2B5EF4-FFF2-40B4-BE49-F238E27FC236}">
                <a16:creationId xmlns:a16="http://schemas.microsoft.com/office/drawing/2014/main" xmlns="" id="{CD7E018B-E6DA-4546-ADC9-62A0A3E1C4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977847" y="1714500"/>
            <a:ext cx="6488082" cy="48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0501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xmlns="" id="{27B3FE0D-EB6D-4549-8FB8-09106718D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86" y="186485"/>
            <a:ext cx="18015626" cy="1143000"/>
          </a:xfrm>
        </p:spPr>
        <p:txBody>
          <a:bodyPr/>
          <a:lstStyle/>
          <a:p>
            <a:r>
              <a:rPr lang="en-US" altLang="pt-B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TRAUMAS A.T.M. (CORREÇÃO </a:t>
            </a:r>
            <a:r>
              <a:rPr lang="en-US" altLang="pt-B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altLang="pt-B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PLACAS DE MORDIDA)</a:t>
            </a:r>
          </a:p>
        </p:txBody>
      </p:sp>
      <p:pic>
        <p:nvPicPr>
          <p:cNvPr id="3" name="05.Desvio lateral de md - placa inf.">
            <a:hlinkClick r:id="" action="ppaction://media"/>
            <a:extLst>
              <a:ext uri="{FF2B5EF4-FFF2-40B4-BE49-F238E27FC236}">
                <a16:creationId xmlns:a16="http://schemas.microsoft.com/office/drawing/2014/main" xmlns="" id="{91803640-8069-4BF3-B112-6105517BCF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26107" y="1455707"/>
            <a:ext cx="6914779" cy="5186084"/>
          </a:xfrm>
          <a:prstGeom prst="rect">
            <a:avLst/>
          </a:prstGeom>
        </p:spPr>
      </p:pic>
      <p:pic>
        <p:nvPicPr>
          <p:cNvPr id="5" name="06.Desvio lateral de md - placa sup.">
            <a:hlinkClick r:id="" action="ppaction://media"/>
            <a:extLst>
              <a:ext uri="{FF2B5EF4-FFF2-40B4-BE49-F238E27FC236}">
                <a16:creationId xmlns:a16="http://schemas.microsoft.com/office/drawing/2014/main" xmlns="" id="{4AACE85B-F8A9-4A5D-8895-FCFDF7F7AE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0290" y="1455707"/>
            <a:ext cx="6914778" cy="51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1949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John Handy LET"/>
        <a:ea typeface=""/>
        <a:cs typeface=""/>
      </a:majorFont>
      <a:minorFont>
        <a:latin typeface="John Handy LE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11396</TotalTime>
  <Words>24</Words>
  <Application>Microsoft Office PowerPoint</Application>
  <PresentationFormat>Custom</PresentationFormat>
  <Paragraphs>6</Paragraphs>
  <Slides>6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Design padrão</vt:lpstr>
      <vt:lpstr>Slide 1</vt:lpstr>
      <vt:lpstr>A.T.M. NORMAL</vt:lpstr>
      <vt:lpstr>A.T.M. NORMAL</vt:lpstr>
      <vt:lpstr>TRAUMAS A.T.M.</vt:lpstr>
      <vt:lpstr>TRAUMAS A.T.M.</vt:lpstr>
      <vt:lpstr>TRAUMAS A.T.M. (CORREÇÃO  PLACAS DE MORDIDA)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Interrelação  Periodontia X Ortodontia</dc:title>
  <dc:creator>KiX</dc:creator>
  <cp:lastModifiedBy>MURILO</cp:lastModifiedBy>
  <cp:revision>127</cp:revision>
  <dcterms:created xsi:type="dcterms:W3CDTF">2005-08-24T19:33:16Z</dcterms:created>
  <dcterms:modified xsi:type="dcterms:W3CDTF">2025-08-25T14:39:28Z</dcterms:modified>
</cp:coreProperties>
</file>